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93" r:id="rId3"/>
    <p:sldId id="294" r:id="rId4"/>
    <p:sldId id="295" r:id="rId5"/>
    <p:sldId id="285" r:id="rId6"/>
    <p:sldId id="296" r:id="rId7"/>
    <p:sldId id="297" r:id="rId8"/>
    <p:sldId id="298" r:id="rId9"/>
    <p:sldId id="299" r:id="rId10"/>
    <p:sldId id="300" r:id="rId11"/>
    <p:sldId id="301" r:id="rId12"/>
    <p:sldId id="309" r:id="rId13"/>
    <p:sldId id="310" r:id="rId14"/>
    <p:sldId id="302" r:id="rId15"/>
    <p:sldId id="303" r:id="rId16"/>
    <p:sldId id="304" r:id="rId17"/>
    <p:sldId id="305" r:id="rId18"/>
    <p:sldId id="306" r:id="rId19"/>
    <p:sldId id="307" r:id="rId20"/>
    <p:sldId id="30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5" autoAdjust="0"/>
    <p:restoredTop sz="82599" autoAdjust="0"/>
  </p:normalViewPr>
  <p:slideViewPr>
    <p:cSldViewPr>
      <p:cViewPr varScale="1">
        <p:scale>
          <a:sx n="95" d="100"/>
          <a:sy n="95" d="100"/>
        </p:scale>
        <p:origin x="168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504AD-175A-4D16-AC4E-27472B782CFE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973C9E-1005-40CC-B4C4-FC973B94B8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804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73C9E-1005-40CC-B4C4-FC973B94B84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744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73C9E-1005-40CC-B4C4-FC973B94B84F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955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2BB08-8CB6-4B3E-8436-0E77D0CE3B91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5BB22-3C09-4167-A2BD-E521AA2DF0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578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2BB08-8CB6-4B3E-8436-0E77D0CE3B91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5BB22-3C09-4167-A2BD-E521AA2DF0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39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2BB08-8CB6-4B3E-8436-0E77D0CE3B91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5BB22-3C09-4167-A2BD-E521AA2DF0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112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2BB08-8CB6-4B3E-8436-0E77D0CE3B91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5BB22-3C09-4167-A2BD-E521AA2DF0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752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2BB08-8CB6-4B3E-8436-0E77D0CE3B91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5BB22-3C09-4167-A2BD-E521AA2DF0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55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2BB08-8CB6-4B3E-8436-0E77D0CE3B91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5BB22-3C09-4167-A2BD-E521AA2DF0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803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2BB08-8CB6-4B3E-8436-0E77D0CE3B91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5BB22-3C09-4167-A2BD-E521AA2DF0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579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2BB08-8CB6-4B3E-8436-0E77D0CE3B91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5BB22-3C09-4167-A2BD-E521AA2DF0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837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2BB08-8CB6-4B3E-8436-0E77D0CE3B91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5BB22-3C09-4167-A2BD-E521AA2DF0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790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2BB08-8CB6-4B3E-8436-0E77D0CE3B91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5BB22-3C09-4167-A2BD-E521AA2DF0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505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2BB08-8CB6-4B3E-8436-0E77D0CE3B91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5BB22-3C09-4167-A2BD-E521AA2DF0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66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2BB08-8CB6-4B3E-8436-0E77D0CE3B91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5BB22-3C09-4167-A2BD-E521AA2DF0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652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276872"/>
            <a:ext cx="7630616" cy="1323578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Обновление содержания образования и его отражение в примерных рабочих программах основного общего образования</a:t>
            </a:r>
            <a:endParaRPr lang="ru-RU" sz="3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4869160"/>
            <a:ext cx="5112568" cy="769640"/>
          </a:xfrm>
        </p:spPr>
        <p:txBody>
          <a:bodyPr>
            <a:noAutofit/>
          </a:bodyPr>
          <a:lstStyle/>
          <a:p>
            <a:pPr algn="r"/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Садыкова З.Ф., методист ИМО Управления образования </a:t>
            </a:r>
            <a:r>
              <a:rPr lang="ru-RU" sz="24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г.Казани</a:t>
            </a:r>
            <a:endParaRPr lang="ru-RU" sz="24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Администратор\Desktop\IMG-20200530-WA00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1690"/>
            <a:ext cx="1392025" cy="138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94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404664"/>
            <a:ext cx="7056784" cy="101297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842370"/>
            <a:ext cx="8229600" cy="404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609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74638"/>
            <a:ext cx="7416824" cy="12303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628800"/>
            <a:ext cx="8229600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222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274638"/>
            <a:ext cx="8496944" cy="585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088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74638"/>
            <a:ext cx="8229599" cy="585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097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92166"/>
            <a:ext cx="7793682" cy="105083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772816"/>
            <a:ext cx="8229600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189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74638"/>
            <a:ext cx="8147248" cy="9221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57200" y="2016727"/>
            <a:ext cx="8229600" cy="400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6740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74638"/>
            <a:ext cx="7878266" cy="11863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5536" y="1700808"/>
            <a:ext cx="8229600" cy="413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7063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560388"/>
            <a:ext cx="7000875" cy="8572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703388"/>
            <a:ext cx="8229600" cy="4461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39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Конструктор рабочей программы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Ссылка на сайт</a:t>
            </a:r>
          </a:p>
          <a:p>
            <a:pPr marL="0" indent="0" algn="ctr">
              <a:buNone/>
            </a:pPr>
            <a:endParaRPr lang="ru-RU" dirty="0" smtClean="0"/>
          </a:p>
          <a:p>
            <a:r>
              <a:rPr lang="en-US" dirty="0" smtClean="0"/>
              <a:t>https</a:t>
            </a:r>
            <a:r>
              <a:rPr lang="en-US" dirty="0"/>
              <a:t>://edsoo.ru/constructor/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61890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4638"/>
            <a:ext cx="8229600" cy="596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573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010525" cy="17621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94421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57200" y="2696127"/>
            <a:ext cx="8229600" cy="233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8563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1" y="274638"/>
            <a:ext cx="8229600" cy="585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240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4638"/>
            <a:ext cx="8686800" cy="106838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697662"/>
            <a:ext cx="8229600" cy="433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836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274638"/>
            <a:ext cx="8229601" cy="136366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2050544"/>
            <a:ext cx="8229600" cy="362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521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74638"/>
            <a:ext cx="7272808" cy="106613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2020605"/>
            <a:ext cx="8229600" cy="3685153"/>
          </a:xfrm>
          <a:prstGeom prst="rect">
            <a:avLst/>
          </a:prstGeom>
        </p:spPr>
      </p:pic>
      <p:pic>
        <p:nvPicPr>
          <p:cNvPr id="4" name="Picture 2" descr="C:\Users\Администратор\Desktop\IMG-20200530-WA00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006" y="116632"/>
            <a:ext cx="959977" cy="95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68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1" y="274638"/>
            <a:ext cx="8424937" cy="109696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976395"/>
            <a:ext cx="8229600" cy="377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204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784" y="127794"/>
            <a:ext cx="8345016" cy="13811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2455381"/>
            <a:ext cx="8229600" cy="281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750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86226"/>
            <a:ext cx="8229601" cy="155207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988840"/>
            <a:ext cx="8229600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380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74638"/>
            <a:ext cx="8064896" cy="112553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2421437"/>
            <a:ext cx="8229600" cy="288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4165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</TotalTime>
  <Words>33</Words>
  <Application>Microsoft Office PowerPoint</Application>
  <PresentationFormat>Экран (4:3)</PresentationFormat>
  <Paragraphs>8</Paragraphs>
  <Slides>20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Тема Office</vt:lpstr>
      <vt:lpstr>Обновление содержания образования и его отражение в примерных рабочих программах основного общего образования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Конструктор рабочей программы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подходы к формированию и развитию функциональной грамотности  школьников</dc:title>
  <dc:creator>User</dc:creator>
  <cp:lastModifiedBy>User</cp:lastModifiedBy>
  <cp:revision>49</cp:revision>
  <dcterms:created xsi:type="dcterms:W3CDTF">2020-08-25T13:29:57Z</dcterms:created>
  <dcterms:modified xsi:type="dcterms:W3CDTF">2022-04-06T13:32:48Z</dcterms:modified>
</cp:coreProperties>
</file>